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9388475" cy="71024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g+FJwuDbqMdOv0fVdkHv0/f0Wx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8E3C45-7C17-4261-8706-DC5AEF5EE1C4}">
  <a:tblStyle styleId="{348E3C45-7C17-4261-8706-DC5AEF5EE1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73" autoAdjust="0"/>
  </p:normalViewPr>
  <p:slideViewPr>
    <p:cSldViewPr snapToGrid="0">
      <p:cViewPr varScale="1">
        <p:scale>
          <a:sx n="69" d="100"/>
          <a:sy n="69" d="100"/>
        </p:scale>
        <p:origin x="2870" y="235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51" tIns="85051" rIns="85051" bIns="8505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704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</p:spPr>
        <p:txBody>
          <a:bodyPr spcFirstLastPara="1" wrap="square" lIns="85051" tIns="85051" rIns="85051" bIns="8505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1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7176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28901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83770" y="2217385"/>
            <a:ext cx="303133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83770" y="3141486"/>
            <a:ext cx="303133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681288" y="394406"/>
            <a:ext cx="3833813" cy="845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2901" y="2072923"/>
            <a:ext cx="2256235" cy="677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344216" y="7752823"/>
            <a:ext cx="4114800" cy="116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60249" y="2494053"/>
            <a:ext cx="653750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326357" y="5585091"/>
            <a:ext cx="11268075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3698080" y="4484953"/>
            <a:ext cx="11268075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 descr="No photo description available."/>
          <p:cNvSpPr/>
          <p:nvPr/>
        </p:nvSpPr>
        <p:spPr>
          <a:xfrm>
            <a:off x="56423" y="239410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 descr="No photo description available."/>
          <p:cNvSpPr/>
          <p:nvPr/>
        </p:nvSpPr>
        <p:spPr>
          <a:xfrm>
            <a:off x="307975" y="85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 descr="No photo description available."/>
          <p:cNvSpPr/>
          <p:nvPr/>
        </p:nvSpPr>
        <p:spPr>
          <a:xfrm>
            <a:off x="460375" y="1736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" name="Google Shape;87;p1"/>
          <p:cNvGraphicFramePr/>
          <p:nvPr>
            <p:extLst>
              <p:ext uri="{D42A27DB-BD31-4B8C-83A1-F6EECF244321}">
                <p14:modId xmlns:p14="http://schemas.microsoft.com/office/powerpoint/2010/main" val="1375636324"/>
              </p:ext>
            </p:extLst>
          </p:nvPr>
        </p:nvGraphicFramePr>
        <p:xfrm>
          <a:off x="460375" y="885407"/>
          <a:ext cx="6028559" cy="8164434"/>
        </p:xfrm>
        <a:graphic>
          <a:graphicData uri="http://schemas.openxmlformats.org/drawingml/2006/table">
            <a:tbl>
              <a:tblPr firstRow="1" bandRow="1">
                <a:noFill/>
                <a:tableStyleId>{348E3C45-7C17-4261-8706-DC5AEF5EE1C4}</a:tableStyleId>
              </a:tblPr>
              <a:tblGrid>
                <a:gridCol w="11874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20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3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587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02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smtClean="0"/>
                        <a:t>Date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Day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Time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Topic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31.10.26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Saturday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/>
                        <a:t>Physics </a:t>
                      </a: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10.30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lang="en-GB" sz="11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Spleen &amp; Prostate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01.11.26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Sunday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UB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7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GB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4018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02.11.26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Monday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Liver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Uterus</a:t>
                      </a: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0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Physics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03.11.26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Tuesday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10.30</a:t>
                      </a:r>
                      <a:r>
                        <a:rPr lang="en-US" sz="1100" b="1" dirty="0" smtClean="0"/>
                        <a:t>am</a:t>
                      </a:r>
                      <a:endParaRPr lang="en-US" sz="24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Renal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-----------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0267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04.11.26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Wednesday</a:t>
                      </a:r>
                      <a:endParaRPr sz="18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Pancreas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Ovary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lang="en-GB"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Physics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08906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05.11.26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Thursday</a:t>
                      </a:r>
                      <a:endParaRPr sz="2000" b="1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Pregnancy Profile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84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smtClean="0"/>
                        <a:t>03:00</a:t>
                      </a:r>
                      <a:r>
                        <a:rPr lang="en-GB" sz="1100" b="1" u="none" strike="noStrike" cap="none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Abortion &amp; Ectopic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95244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06.11.26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Friday</a:t>
                      </a:r>
                      <a:endParaRPr lang="en-US" sz="2000" b="1" u="none" strike="noStrike" cap="none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smtClean="0">
                          <a:solidFill>
                            <a:schemeClr val="tx1"/>
                          </a:solidFill>
                        </a:rPr>
                        <a:t>OFF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8" name="Google Shape;88;p1"/>
          <p:cNvSpPr txBox="1"/>
          <p:nvPr/>
        </p:nvSpPr>
        <p:spPr>
          <a:xfrm>
            <a:off x="513623" y="213957"/>
            <a:ext cx="2760223" cy="461624"/>
          </a:xfrm>
          <a:prstGeom prst="rect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CMU Class Routine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descr="https://lh5.googleusercontent.com/I0Y5aaV3pUQTzAlM2e8Rc20M3D5rawUVboS5iv7Vp_WbBxfhJB-XoS5WH1SfLaHdsxjbIZOU052faq0iOsmwoa7zDg7nC3ycVQgypv5AflGtngIGrFyivX2BsXMrx_Di1EpjsyDqUEXnRKY=s2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7094" y="-450633"/>
            <a:ext cx="3705581" cy="2040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6643</TotalTime>
  <Words>55</Words>
  <Application>Microsoft Office PowerPoint</Application>
  <PresentationFormat>A4 Paper (210x297 mm)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CMUD ADMIN</cp:lastModifiedBy>
  <cp:revision>622</cp:revision>
  <cp:lastPrinted>2026-07-29T11:13:18Z</cp:lastPrinted>
  <dcterms:created xsi:type="dcterms:W3CDTF">2023-06-22T09:32:21Z</dcterms:created>
  <dcterms:modified xsi:type="dcterms:W3CDTF">2026-10-29T06:23:11Z</dcterms:modified>
</cp:coreProperties>
</file>